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5" r:id="rId2"/>
  </p:sldIdLst>
  <p:sldSz cx="11303000" cy="20104100"/>
  <p:notesSz cx="11303000" cy="201041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Section sans titre" id="{B7DDF954-31EA-4BF3-9EEA-81DDC933B8B6}">
          <p14:sldIdLst>
            <p14:sldId id="2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6F73"/>
    <a:srgbClr val="2C5471"/>
    <a:srgbClr val="EDB448"/>
    <a:srgbClr val="035396"/>
    <a:srgbClr val="095E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81" autoAdjust="0"/>
    <p:restoredTop sz="94660"/>
  </p:normalViewPr>
  <p:slideViewPr>
    <p:cSldViewPr>
      <p:cViewPr>
        <p:scale>
          <a:sx n="53" d="100"/>
          <a:sy n="53" d="100"/>
        </p:scale>
        <p:origin x="3528" y="36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8201" y="6232271"/>
            <a:ext cx="9612948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96402" y="11258296"/>
            <a:ext cx="7916545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65467" y="4623943"/>
            <a:ext cx="4919567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24315" y="4623943"/>
            <a:ext cx="4919567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4321D-58D7-4747-AB31-41A2A0A8A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875" y="9433451"/>
            <a:ext cx="8477250" cy="855940"/>
          </a:xfrm>
        </p:spPr>
        <p:txBody>
          <a:bodyPr anchor="b"/>
          <a:lstStyle>
            <a:lvl1pPr algn="ctr">
              <a:defRPr sz="556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0767F3-3FDA-4DCC-9655-AA572B766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2875" y="10559308"/>
            <a:ext cx="8477250" cy="342401"/>
          </a:xfrm>
        </p:spPr>
        <p:txBody>
          <a:bodyPr/>
          <a:lstStyle>
            <a:lvl1pPr marL="0" indent="0" algn="ctr">
              <a:buNone/>
              <a:defRPr sz="2225"/>
            </a:lvl1pPr>
            <a:lvl2pPr marL="423850" indent="0" algn="ctr">
              <a:buNone/>
              <a:defRPr sz="1854"/>
            </a:lvl2pPr>
            <a:lvl3pPr marL="847700" indent="0" algn="ctr">
              <a:buNone/>
              <a:defRPr sz="1670"/>
            </a:lvl3pPr>
            <a:lvl4pPr marL="1271550" indent="0" algn="ctr">
              <a:buNone/>
              <a:defRPr sz="1483"/>
            </a:lvl4pPr>
            <a:lvl5pPr marL="1695400" indent="0" algn="ctr">
              <a:buNone/>
              <a:defRPr sz="1483"/>
            </a:lvl5pPr>
            <a:lvl6pPr marL="2119251" indent="0" algn="ctr">
              <a:buNone/>
              <a:defRPr sz="1483"/>
            </a:lvl6pPr>
            <a:lvl7pPr marL="2543101" indent="0" algn="ctr">
              <a:buNone/>
              <a:defRPr sz="1483"/>
            </a:lvl7pPr>
            <a:lvl8pPr marL="2966951" indent="0" algn="ctr">
              <a:buNone/>
              <a:defRPr sz="1483"/>
            </a:lvl8pPr>
            <a:lvl9pPr marL="3390801" indent="0" algn="ctr">
              <a:buNone/>
              <a:defRPr sz="148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5E62A-2624-437C-B073-EC67C9B516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5467" y="18696814"/>
            <a:ext cx="2601150" cy="276999"/>
          </a:xfrm>
        </p:spPr>
        <p:txBody>
          <a:bodyPr/>
          <a:lstStyle/>
          <a:p>
            <a:fld id="{D3E85009-8B4E-425E-8426-698283F724B2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1CDBE-148B-4B3E-8684-7C9C5072E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45179" y="18696814"/>
            <a:ext cx="3618992" cy="276999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AB47B-E5E0-4572-A4AE-9659EAFC3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42732" y="18696814"/>
            <a:ext cx="2601150" cy="276999"/>
          </a:xfrm>
        </p:spPr>
        <p:txBody>
          <a:bodyPr/>
          <a:lstStyle/>
          <a:p>
            <a:fld id="{0ECC28B2-F343-4203-A026-EB3F6C55245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9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5467" y="804164"/>
            <a:ext cx="10178415" cy="3216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5467" y="4623943"/>
            <a:ext cx="10178415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45179" y="18696814"/>
            <a:ext cx="3618992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65467" y="18696814"/>
            <a:ext cx="260115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2732" y="18696814"/>
            <a:ext cx="260115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53"/>
            <a:ext cx="11303000" cy="2009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0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stageprod</dc:creator>
  <cp:lastModifiedBy>Stage prod</cp:lastModifiedBy>
  <cp:revision>69</cp:revision>
  <dcterms:created xsi:type="dcterms:W3CDTF">2023-10-08T17:30:49Z</dcterms:created>
  <dcterms:modified xsi:type="dcterms:W3CDTF">2024-04-23T14:26:19Z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2023-10-08T00:00:00Z</vt:filetime>
  </property>
  <property fmtid="{D5CDD505-2E9C-101B-9397-08002B2CF9AE}" pid="3" name="Creator">
    <vt:lpwstr>PDFelement Pro</vt:lpwstr>
  </property>
  <property fmtid="{D5CDD505-2E9C-101B-9397-08002B2CF9AE}" pid="4" name="LastSaved">
    <vt:filetime>2023-10-08T00:00:00Z</vt:filetime>
  </property>
  <property fmtid="{D5CDD505-2E9C-101B-9397-08002B2CF9AE}" pid="5" name="Producer">
    <vt:lpwstr>PDFelement Pro</vt:lpwstr>
  </property>
</Properties>
</file>