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sldIdLst>
    <p:sldId id="257" r:id="rId2"/>
  </p:sldIdLst>
  <p:sldSz cx="12192000" cy="216741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40"/>
    <p:restoredTop sz="94708"/>
  </p:normalViewPr>
  <p:slideViewPr>
    <p:cSldViewPr snapToGrid="0" snapToObjects="1">
      <p:cViewPr>
        <p:scale>
          <a:sx n="68" d="100"/>
          <a:sy n="68" d="100"/>
        </p:scale>
        <p:origin x="497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TN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70CDEE-C9DC-414F-B229-C194AC9228FE}" type="datetimeFigureOut">
              <a:rPr lang="fr-TN" smtClean="0"/>
              <a:t>06/10/2024</a:t>
            </a:fld>
            <a:endParaRPr lang="fr-TN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TN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TN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BCBF9-61E7-0F48-9A7B-CA0A0C0E963A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124129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TN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BCBF9-61E7-0F48-9A7B-CA0A0C0E963A}" type="slidenum">
              <a:rPr lang="fr-TN" smtClean="0"/>
              <a:t>1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1014508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547135"/>
            <a:ext cx="10363200" cy="7545811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1383941"/>
            <a:ext cx="9144000" cy="5232898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7EFBD-430C-7046-A4C6-480238CD3299}" type="datetimeFigureOut">
              <a:rPr lang="fr-TN" smtClean="0"/>
              <a:t>06/10/2024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FB576-69D6-2F48-99D2-3FE77567034E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385211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7EFBD-430C-7046-A4C6-480238CD3299}" type="datetimeFigureOut">
              <a:rPr lang="fr-TN" smtClean="0"/>
              <a:t>06/10/2024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FB576-69D6-2F48-99D2-3FE77567034E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93099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5403489"/>
            <a:ext cx="10515600" cy="9015838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504620"/>
            <a:ext cx="10515600" cy="4741216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7EFBD-430C-7046-A4C6-480238CD3299}" type="datetimeFigureOut">
              <a:rPr lang="fr-TN" smtClean="0"/>
              <a:t>06/10/2024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FB576-69D6-2F48-99D2-3FE77567034E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3614693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5769736"/>
            <a:ext cx="5181600" cy="137520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5769736"/>
            <a:ext cx="5181600" cy="137520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7EFBD-430C-7046-A4C6-480238CD3299}" type="datetimeFigureOut">
              <a:rPr lang="fr-TN" smtClean="0"/>
              <a:t>06/10/2024</a:t>
            </a:fld>
            <a:endParaRPr lang="f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FB576-69D6-2F48-99D2-3FE77567034E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94766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153952"/>
            <a:ext cx="10515600" cy="418933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5313176"/>
            <a:ext cx="5157787" cy="260390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7917081"/>
            <a:ext cx="5157787" cy="1164483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5313176"/>
            <a:ext cx="5183188" cy="260390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7917081"/>
            <a:ext cx="5183188" cy="1164483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7EFBD-430C-7046-A4C6-480238CD3299}" type="datetimeFigureOut">
              <a:rPr lang="fr-TN" smtClean="0"/>
              <a:t>06/10/2024</a:t>
            </a:fld>
            <a:endParaRPr lang="fr-T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FB576-69D6-2F48-99D2-3FE77567034E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1151465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7EFBD-430C-7046-A4C6-480238CD3299}" type="datetimeFigureOut">
              <a:rPr lang="fr-TN" smtClean="0"/>
              <a:t>06/10/2024</a:t>
            </a:fld>
            <a:endParaRPr lang="fr-T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FB576-69D6-2F48-99D2-3FE77567034E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1975362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7EFBD-430C-7046-A4C6-480238CD3299}" type="datetimeFigureOut">
              <a:rPr lang="fr-TN" smtClean="0"/>
              <a:t>06/10/2024</a:t>
            </a:fld>
            <a:endParaRPr lang="fr-T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FB576-69D6-2F48-99D2-3FE77567034E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3449546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444942"/>
            <a:ext cx="3932237" cy="5057299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3120679"/>
            <a:ext cx="6172200" cy="1540268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6502241"/>
            <a:ext cx="3932237" cy="1204620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7EFBD-430C-7046-A4C6-480238CD3299}" type="datetimeFigureOut">
              <a:rPr lang="fr-TN" smtClean="0"/>
              <a:t>06/10/2024</a:t>
            </a:fld>
            <a:endParaRPr lang="f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FB576-69D6-2F48-99D2-3FE77567034E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253436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444942"/>
            <a:ext cx="3932237" cy="5057299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3120679"/>
            <a:ext cx="6172200" cy="1540268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6502241"/>
            <a:ext cx="3932237" cy="1204620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7EFBD-430C-7046-A4C6-480238CD3299}" type="datetimeFigureOut">
              <a:rPr lang="fr-TN" smtClean="0"/>
              <a:t>06/10/2024</a:t>
            </a:fld>
            <a:endParaRPr lang="fr-T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FB576-69D6-2F48-99D2-3FE77567034E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3561344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7EFBD-430C-7046-A4C6-480238CD3299}" type="datetimeFigureOut">
              <a:rPr lang="fr-TN" smtClean="0"/>
              <a:t>06/10/2024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FB576-69D6-2F48-99D2-3FE77567034E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547463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1153947"/>
            <a:ext cx="2628900" cy="1836783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1153947"/>
            <a:ext cx="7734300" cy="1836783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7EFBD-430C-7046-A4C6-480238CD3299}" type="datetimeFigureOut">
              <a:rPr lang="fr-TN" smtClean="0"/>
              <a:t>06/10/2024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FB576-69D6-2F48-99D2-3FE77567034E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721514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153952"/>
            <a:ext cx="10515600" cy="4189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5769736"/>
            <a:ext cx="10515600" cy="13752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20088720"/>
            <a:ext cx="2743200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7EFBD-430C-7046-A4C6-480238CD3299}" type="datetimeFigureOut">
              <a:rPr lang="fr-TN" smtClean="0"/>
              <a:t>06/10/2024</a:t>
            </a:fld>
            <a:endParaRPr lang="fr-T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20088720"/>
            <a:ext cx="4114800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T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20088720"/>
            <a:ext cx="2743200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FB576-69D6-2F48-99D2-3FE77567034E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0494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91C1E888-BCAF-1147-8805-CBFCDB9B45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-264"/>
            <a:ext cx="12192000" cy="2167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624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1</Words>
  <Application>Microsoft Macintosh PowerPoint</Application>
  <PresentationFormat>Personnalisé</PresentationFormat>
  <Paragraphs>1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5</cp:revision>
  <dcterms:created xsi:type="dcterms:W3CDTF">2023-01-22T17:45:47Z</dcterms:created>
  <dcterms:modified xsi:type="dcterms:W3CDTF">2024-10-06T14:28:35Z</dcterms:modified>
</cp:coreProperties>
</file>