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52"/>
    <p:restoredTop sz="94654"/>
  </p:normalViewPr>
  <p:slideViewPr>
    <p:cSldViewPr snapToGrid="0" snapToObjects="1">
      <p:cViewPr>
        <p:scale>
          <a:sx n="94" d="100"/>
          <a:sy n="94" d="100"/>
        </p:scale>
        <p:origin x="593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1644-2734-D043-8B3A-41314D34F0D4}" type="datetimeFigureOut">
              <a:rPr lang="fr-TN" smtClean="0"/>
              <a:t>11/03/2024</a:t>
            </a:fld>
            <a:endParaRPr lang="fr-T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BFC0A-B970-9B41-9DC4-A81ED5735DC0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2880216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1644-2734-D043-8B3A-41314D34F0D4}" type="datetimeFigureOut">
              <a:rPr lang="fr-TN" smtClean="0"/>
              <a:t>11/03/2024</a:t>
            </a:fld>
            <a:endParaRPr lang="fr-T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BFC0A-B970-9B41-9DC4-A81ED5735DC0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2910747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1644-2734-D043-8B3A-41314D34F0D4}" type="datetimeFigureOut">
              <a:rPr lang="fr-TN" smtClean="0"/>
              <a:t>11/03/2024</a:t>
            </a:fld>
            <a:endParaRPr lang="fr-T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BFC0A-B970-9B41-9DC4-A81ED5735DC0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1722943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1644-2734-D043-8B3A-41314D34F0D4}" type="datetimeFigureOut">
              <a:rPr lang="fr-TN" smtClean="0"/>
              <a:t>11/03/2024</a:t>
            </a:fld>
            <a:endParaRPr lang="fr-T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BFC0A-B970-9B41-9DC4-A81ED5735DC0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606577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1644-2734-D043-8B3A-41314D34F0D4}" type="datetimeFigureOut">
              <a:rPr lang="fr-TN" smtClean="0"/>
              <a:t>11/03/2024</a:t>
            </a:fld>
            <a:endParaRPr lang="fr-T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BFC0A-B970-9B41-9DC4-A81ED5735DC0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1810201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1644-2734-D043-8B3A-41314D34F0D4}" type="datetimeFigureOut">
              <a:rPr lang="fr-TN" smtClean="0"/>
              <a:t>11/03/2024</a:t>
            </a:fld>
            <a:endParaRPr lang="fr-T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BFC0A-B970-9B41-9DC4-A81ED5735DC0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3944457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1644-2734-D043-8B3A-41314D34F0D4}" type="datetimeFigureOut">
              <a:rPr lang="fr-TN" smtClean="0"/>
              <a:t>11/03/2024</a:t>
            </a:fld>
            <a:endParaRPr lang="fr-T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BFC0A-B970-9B41-9DC4-A81ED5735DC0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1144096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1644-2734-D043-8B3A-41314D34F0D4}" type="datetimeFigureOut">
              <a:rPr lang="fr-TN" smtClean="0"/>
              <a:t>11/03/2024</a:t>
            </a:fld>
            <a:endParaRPr lang="fr-T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BFC0A-B970-9B41-9DC4-A81ED5735DC0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2215618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1644-2734-D043-8B3A-41314D34F0D4}" type="datetimeFigureOut">
              <a:rPr lang="fr-TN" smtClean="0"/>
              <a:t>11/03/2024</a:t>
            </a:fld>
            <a:endParaRPr lang="fr-T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BFC0A-B970-9B41-9DC4-A81ED5735DC0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3313314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1644-2734-D043-8B3A-41314D34F0D4}" type="datetimeFigureOut">
              <a:rPr lang="fr-TN" smtClean="0"/>
              <a:t>11/03/2024</a:t>
            </a:fld>
            <a:endParaRPr lang="fr-T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BFC0A-B970-9B41-9DC4-A81ED5735DC0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766289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1644-2734-D043-8B3A-41314D34F0D4}" type="datetimeFigureOut">
              <a:rPr lang="fr-TN" smtClean="0"/>
              <a:t>11/03/2024</a:t>
            </a:fld>
            <a:endParaRPr lang="fr-T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BFC0A-B970-9B41-9DC4-A81ED5735DC0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4180457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81644-2734-D043-8B3A-41314D34F0D4}" type="datetimeFigureOut">
              <a:rPr lang="fr-TN" smtClean="0"/>
              <a:t>11/03/2024</a:t>
            </a:fld>
            <a:endParaRPr lang="fr-T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T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BFC0A-B970-9B41-9DC4-A81ED5735DC0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2211668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C39E284E-D515-0141-9E91-6BB0A97059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53203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0</Words>
  <Application>Microsoft Macintosh PowerPoint</Application>
  <PresentationFormat>Grand écran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Microsoft Office User</cp:lastModifiedBy>
  <cp:revision>1</cp:revision>
  <dcterms:created xsi:type="dcterms:W3CDTF">2024-03-11T16:44:52Z</dcterms:created>
  <dcterms:modified xsi:type="dcterms:W3CDTF">2024-03-11T16:47:47Z</dcterms:modified>
</cp:coreProperties>
</file>