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Bellefair" panose="020B0604020202020204" charset="-79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Open Sans Bold" panose="020B0604020202020204" charset="0"/>
      <p:regular r:id="rId8"/>
    </p:embeddedFont>
    <p:embeddedFont>
      <p:font typeface="Poppins Bold" panose="00000800000000000000" pitchFamily="2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3480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58" y="8283"/>
            <a:ext cx="10287000" cy="1673686"/>
            <a:chOff x="0" y="0"/>
            <a:chExt cx="1166091" cy="189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66091" cy="189722"/>
            </a:xfrm>
            <a:custGeom>
              <a:avLst/>
              <a:gdLst/>
              <a:ahLst/>
              <a:cxnLst/>
              <a:rect l="l" t="t" r="r" b="b"/>
              <a:pathLst>
                <a:path w="1166091" h="189722">
                  <a:moveTo>
                    <a:pt x="0" y="0"/>
                  </a:moveTo>
                  <a:lnTo>
                    <a:pt x="1166091" y="0"/>
                  </a:lnTo>
                  <a:lnTo>
                    <a:pt x="1166091" y="189722"/>
                  </a:lnTo>
                  <a:lnTo>
                    <a:pt x="0" y="189722"/>
                  </a:lnTo>
                  <a:close/>
                </a:path>
              </a:pathLst>
            </a:custGeom>
            <a:solidFill>
              <a:srgbClr val="04248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66091" cy="237347"/>
            </a:xfrm>
            <a:prstGeom prst="rect">
              <a:avLst/>
            </a:prstGeom>
          </p:spPr>
          <p:txBody>
            <a:bodyPr lIns="80303" tIns="80303" rIns="80303" bIns="80303" rtlCol="0" anchor="ctr"/>
            <a:lstStyle/>
            <a:p>
              <a:pPr algn="ctr">
                <a:lnSpc>
                  <a:spcPts val="242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895451" y="845126"/>
            <a:ext cx="1799471" cy="1799471"/>
          </a:xfrm>
          <a:custGeom>
            <a:avLst/>
            <a:gdLst/>
            <a:ahLst/>
            <a:cxnLst/>
            <a:rect l="l" t="t" r="r" b="b"/>
            <a:pathLst>
              <a:path w="1799471" h="1799471">
                <a:moveTo>
                  <a:pt x="0" y="0"/>
                </a:moveTo>
                <a:lnTo>
                  <a:pt x="1799470" y="0"/>
                </a:lnTo>
                <a:lnTo>
                  <a:pt x="1799470" y="1799471"/>
                </a:lnTo>
                <a:lnTo>
                  <a:pt x="0" y="1799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592079" y="860687"/>
            <a:ext cx="1799471" cy="1799471"/>
          </a:xfrm>
          <a:custGeom>
            <a:avLst/>
            <a:gdLst/>
            <a:ahLst/>
            <a:cxnLst/>
            <a:rect l="l" t="t" r="r" b="b"/>
            <a:pathLst>
              <a:path w="1799471" h="1799471">
                <a:moveTo>
                  <a:pt x="0" y="0"/>
                </a:moveTo>
                <a:lnTo>
                  <a:pt x="1799470" y="0"/>
                </a:lnTo>
                <a:lnTo>
                  <a:pt x="1799470" y="1799471"/>
                </a:lnTo>
                <a:lnTo>
                  <a:pt x="0" y="1799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5061568" y="970108"/>
            <a:ext cx="1471877" cy="147187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4476">
                <a:alpha val="82745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3449" tIns="13449" rIns="13449" bIns="13449" rtlCol="0" anchor="ctr"/>
            <a:lstStyle/>
            <a:p>
              <a:pPr algn="ctr">
                <a:lnSpc>
                  <a:spcPts val="912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793282" y="970108"/>
            <a:ext cx="1529641" cy="1471877"/>
            <a:chOff x="0" y="0"/>
            <a:chExt cx="84469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4699" cy="812800"/>
            </a:xfrm>
            <a:custGeom>
              <a:avLst/>
              <a:gdLst/>
              <a:ahLst/>
              <a:cxnLst/>
              <a:rect l="l" t="t" r="r" b="b"/>
              <a:pathLst>
                <a:path w="844699" h="812800">
                  <a:moveTo>
                    <a:pt x="422349" y="0"/>
                  </a:moveTo>
                  <a:cubicBezTo>
                    <a:pt x="189092" y="0"/>
                    <a:pt x="0" y="181951"/>
                    <a:pt x="0" y="406400"/>
                  </a:cubicBezTo>
                  <a:cubicBezTo>
                    <a:pt x="0" y="630849"/>
                    <a:pt x="189092" y="812800"/>
                    <a:pt x="422349" y="812800"/>
                  </a:cubicBezTo>
                  <a:cubicBezTo>
                    <a:pt x="655607" y="812800"/>
                    <a:pt x="844699" y="630849"/>
                    <a:pt x="844699" y="406400"/>
                  </a:cubicBezTo>
                  <a:cubicBezTo>
                    <a:pt x="844699" y="181951"/>
                    <a:pt x="655607" y="0"/>
                    <a:pt x="422349" y="0"/>
                  </a:cubicBezTo>
                  <a:close/>
                </a:path>
              </a:pathLst>
            </a:custGeom>
            <a:solidFill>
              <a:srgbClr val="7B9FD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9191" y="47625"/>
              <a:ext cx="686318" cy="688975"/>
            </a:xfrm>
            <a:prstGeom prst="rect">
              <a:avLst/>
            </a:prstGeom>
          </p:spPr>
          <p:txBody>
            <a:bodyPr lIns="13449" tIns="13449" rIns="13449" bIns="13449" rtlCol="0" anchor="ctr"/>
            <a:lstStyle/>
            <a:p>
              <a:pPr algn="ctr">
                <a:lnSpc>
                  <a:spcPts val="912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88225" y="1096765"/>
            <a:ext cx="1218563" cy="1218563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3449" tIns="13449" rIns="13449" bIns="13449" rtlCol="0" anchor="ctr"/>
            <a:lstStyle/>
            <a:p>
              <a:pPr algn="ctr">
                <a:lnSpc>
                  <a:spcPts val="912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943156" y="1096765"/>
            <a:ext cx="1218563" cy="121856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3449" tIns="13449" rIns="13449" bIns="13449" rtlCol="0" anchor="ctr"/>
            <a:lstStyle/>
            <a:p>
              <a:pPr algn="ctr">
                <a:lnSpc>
                  <a:spcPts val="912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4814277" y="996187"/>
            <a:ext cx="1750991" cy="1464859"/>
          </a:xfrm>
          <a:custGeom>
            <a:avLst/>
            <a:gdLst/>
            <a:ahLst/>
            <a:cxnLst/>
            <a:rect l="l" t="t" r="r" b="b"/>
            <a:pathLst>
              <a:path w="1750991" h="1464859">
                <a:moveTo>
                  <a:pt x="0" y="0"/>
                </a:moveTo>
                <a:lnTo>
                  <a:pt x="1750991" y="0"/>
                </a:lnTo>
                <a:lnTo>
                  <a:pt x="1750991" y="1464859"/>
                </a:lnTo>
                <a:lnTo>
                  <a:pt x="0" y="14648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8377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103944" y="1278466"/>
            <a:ext cx="877924" cy="588209"/>
          </a:xfrm>
          <a:custGeom>
            <a:avLst/>
            <a:gdLst/>
            <a:ahLst/>
            <a:cxnLst/>
            <a:rect l="l" t="t" r="r" b="b"/>
            <a:pathLst>
              <a:path w="877924" h="588209">
                <a:moveTo>
                  <a:pt x="0" y="0"/>
                </a:moveTo>
                <a:lnTo>
                  <a:pt x="877925" y="0"/>
                </a:lnTo>
                <a:lnTo>
                  <a:pt x="877925" y="588209"/>
                </a:lnTo>
                <a:lnTo>
                  <a:pt x="0" y="5882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4149121" y="1828575"/>
            <a:ext cx="787572" cy="260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462">
                <a:solidFill>
                  <a:srgbClr val="7B9FD1"/>
                </a:solidFill>
                <a:latin typeface="Bellefair"/>
                <a:ea typeface="Bellefair"/>
                <a:cs typeface="Bellefair"/>
                <a:sym typeface="Bellefair"/>
              </a:rPr>
              <a:t>STEDIAM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211876" y="326894"/>
            <a:ext cx="3173856" cy="1041227"/>
            <a:chOff x="0" y="-95250"/>
            <a:chExt cx="4231808" cy="1388302"/>
          </a:xfrm>
        </p:grpSpPr>
        <p:sp>
          <p:nvSpPr>
            <p:cNvPr id="23" name="TextBox 23"/>
            <p:cNvSpPr txBox="1"/>
            <p:nvPr/>
          </p:nvSpPr>
          <p:spPr>
            <a:xfrm>
              <a:off x="0" y="548503"/>
              <a:ext cx="2345626" cy="704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7"/>
                </a:lnSpc>
              </a:pPr>
              <a:r>
                <a:rPr lang="en-US" sz="3005" b="1" spc="75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STEDIAM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0"/>
              <a:ext cx="2345626" cy="708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34"/>
                </a:lnSpc>
              </a:pPr>
              <a:r>
                <a:rPr lang="en-US" sz="302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JOURNÉE 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563519" y="-95250"/>
              <a:ext cx="1668289" cy="704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34"/>
                </a:lnSpc>
              </a:pPr>
              <a:r>
                <a:rPr lang="en-US" sz="3024" b="1" spc="15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HIVER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571631" y="822396"/>
              <a:ext cx="1660177" cy="4706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10"/>
                </a:lnSpc>
              </a:pPr>
              <a:r>
                <a:rPr lang="en-US" sz="3220" b="1" spc="50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2  24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2930277" y="618902"/>
              <a:ext cx="395655" cy="407542"/>
            </a:xfrm>
            <a:custGeom>
              <a:avLst/>
              <a:gdLst/>
              <a:ahLst/>
              <a:cxnLst/>
              <a:rect l="l" t="t" r="r" b="b"/>
              <a:pathLst>
                <a:path w="395655" h="407542">
                  <a:moveTo>
                    <a:pt x="0" y="0"/>
                  </a:moveTo>
                  <a:lnTo>
                    <a:pt x="395655" y="0"/>
                  </a:lnTo>
                  <a:lnTo>
                    <a:pt x="395655" y="407542"/>
                  </a:lnTo>
                  <a:lnTo>
                    <a:pt x="0" y="407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AutoShape 28"/>
            <p:cNvSpPr/>
            <p:nvPr/>
          </p:nvSpPr>
          <p:spPr>
            <a:xfrm>
              <a:off x="2409899" y="82405"/>
              <a:ext cx="0" cy="975320"/>
            </a:xfrm>
            <a:prstGeom prst="line">
              <a:avLst/>
            </a:prstGeom>
            <a:ln w="24548" cap="flat">
              <a:solidFill>
                <a:srgbClr val="FFFFFF"/>
              </a:solidFill>
              <a:prstDash val="sysDash"/>
              <a:headEnd type="none" w="sm" len="sm"/>
              <a:tailEnd type="none" w="sm" len="sm"/>
            </a:ln>
          </p:spPr>
        </p:sp>
      </p:grpSp>
      <p:sp>
        <p:nvSpPr>
          <p:cNvPr id="29" name="Freeform 29"/>
          <p:cNvSpPr/>
          <p:nvPr/>
        </p:nvSpPr>
        <p:spPr>
          <a:xfrm>
            <a:off x="6694921" y="495950"/>
            <a:ext cx="3311154" cy="698352"/>
          </a:xfrm>
          <a:custGeom>
            <a:avLst/>
            <a:gdLst/>
            <a:ahLst/>
            <a:cxnLst/>
            <a:rect l="l" t="t" r="r" b="b"/>
            <a:pathLst>
              <a:path w="3311154" h="698352">
                <a:moveTo>
                  <a:pt x="0" y="0"/>
                </a:moveTo>
                <a:lnTo>
                  <a:pt x="3311154" y="0"/>
                </a:lnTo>
                <a:lnTo>
                  <a:pt x="3311154" y="698352"/>
                </a:lnTo>
                <a:lnTo>
                  <a:pt x="0" y="6983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6770194" y="619147"/>
            <a:ext cx="1799471" cy="407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15"/>
              </a:lnSpc>
            </a:pPr>
            <a:r>
              <a:rPr lang="en-US" sz="243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Poster ID 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Poppins Bold</vt:lpstr>
      <vt:lpstr>Open Sans Bold</vt:lpstr>
      <vt:lpstr>Calibri</vt:lpstr>
      <vt:lpstr>Arial</vt:lpstr>
      <vt:lpstr>Bellefair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STEDIAM E-POSTER TEMPLATE</dc:title>
  <cp:lastModifiedBy>STAGE PROD</cp:lastModifiedBy>
  <cp:revision>3</cp:revision>
  <dcterms:created xsi:type="dcterms:W3CDTF">2006-08-16T00:00:00Z</dcterms:created>
  <dcterms:modified xsi:type="dcterms:W3CDTF">2024-11-14T13:30:14Z</dcterms:modified>
  <dc:identifier>DAGWctf05Mk</dc:identifier>
</cp:coreProperties>
</file>