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123" d="100"/>
          <a:sy n="123" d="100"/>
        </p:scale>
        <p:origin x="142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>
            <a:extLst>
              <a:ext uri="{FF2B5EF4-FFF2-40B4-BE49-F238E27FC236}">
                <a16:creationId xmlns:a16="http://schemas.microsoft.com/office/drawing/2014/main" id="{53A091CB-9B3C-FD4D-8626-EDA1E74D0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0</Words>
  <Application>Microsoft Macintosh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STEDIAM E-POSTER TEMPLATE</dc:title>
  <cp:lastModifiedBy>Microsoft Office User</cp:lastModifiedBy>
  <cp:revision>2</cp:revision>
  <dcterms:created xsi:type="dcterms:W3CDTF">2006-08-16T00:00:00Z</dcterms:created>
  <dcterms:modified xsi:type="dcterms:W3CDTF">2024-12-14T22:10:08Z</dcterms:modified>
  <dc:identifier>DAGWctf05Mk</dc:identifier>
</cp:coreProperties>
</file>