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6"/>
    <p:restoredTop sz="94684"/>
  </p:normalViewPr>
  <p:slideViewPr>
    <p:cSldViewPr snapToGrid="0" snapToObjects="1">
      <p:cViewPr>
        <p:scale>
          <a:sx n="86" d="100"/>
          <a:sy n="86" d="100"/>
        </p:scale>
        <p:origin x="611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83299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05650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98877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311473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57108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85147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07268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76746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8513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60164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43894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0F0CD-D766-2942-BDDF-2F6A0FD4CF48}" type="datetimeFigureOut">
              <a:rPr lang="fr-TN" smtClean="0"/>
              <a:t>20/02/2025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1C885-5766-3741-B447-D5FDE4D845DF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265719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BFFD8AC-280A-D846-B4CB-B8B7B96D5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338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2025-02-20T15:30:31Z</dcterms:created>
  <dcterms:modified xsi:type="dcterms:W3CDTF">2025-02-20T15:32:02Z</dcterms:modified>
</cp:coreProperties>
</file>