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Anantason Condensed" panose="020B0604020202020204" charset="-34"/>
      <p:regular r:id="rId3"/>
    </p:embeddedFont>
    <p:embeddedFont>
      <p:font typeface="Bebas Neue Bold" panose="020B0604020202020204" charset="0"/>
      <p:regular r:id="rId4"/>
    </p:embeddedFont>
    <p:embeddedFont>
      <p:font typeface="Bricolage Grotesque Semi-Bold" panose="020B0604020202020204" charset="0"/>
      <p:regular r:id="rId5"/>
    </p:embeddedFont>
    <p:embeddedFont>
      <p:font typeface="DIN Arabic" panose="020B0604020202020204" charset="-78"/>
      <p:regular r:id="rId6"/>
    </p:embeddedFont>
    <p:embeddedFont>
      <p:font typeface="Open Sans" panose="020B0606030504020204" pitchFamily="34" charset="0"/>
      <p:regular r:id="rId7"/>
    </p:embeddedFont>
    <p:embeddedFont>
      <p:font typeface="Open Sans Bold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028700" cy="10287000"/>
            <a:chOff x="0" y="0"/>
            <a:chExt cx="27093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933" cy="2709333"/>
            </a:xfrm>
            <a:custGeom>
              <a:avLst/>
              <a:gdLst/>
              <a:ahLst/>
              <a:cxnLst/>
              <a:rect l="l" t="t" r="r" b="b"/>
              <a:pathLst>
                <a:path w="270933" h="2709333">
                  <a:moveTo>
                    <a:pt x="0" y="0"/>
                  </a:moveTo>
                  <a:lnTo>
                    <a:pt x="270933" y="0"/>
                  </a:lnTo>
                  <a:lnTo>
                    <a:pt x="27093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70933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242094" y="6316265"/>
            <a:ext cx="1028700" cy="3995119"/>
            <a:chOff x="0" y="0"/>
            <a:chExt cx="270933" cy="10522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0933" cy="1052213"/>
            </a:xfrm>
            <a:custGeom>
              <a:avLst/>
              <a:gdLst/>
              <a:ahLst/>
              <a:cxnLst/>
              <a:rect l="l" t="t" r="r" b="b"/>
              <a:pathLst>
                <a:path w="270933" h="1052213">
                  <a:moveTo>
                    <a:pt x="135467" y="0"/>
                  </a:moveTo>
                  <a:lnTo>
                    <a:pt x="135467" y="0"/>
                  </a:lnTo>
                  <a:cubicBezTo>
                    <a:pt x="171395" y="0"/>
                    <a:pt x="205851" y="14272"/>
                    <a:pt x="231256" y="39677"/>
                  </a:cubicBezTo>
                  <a:cubicBezTo>
                    <a:pt x="256661" y="65082"/>
                    <a:pt x="270933" y="99539"/>
                    <a:pt x="270933" y="135467"/>
                  </a:cubicBezTo>
                  <a:lnTo>
                    <a:pt x="270933" y="916746"/>
                  </a:lnTo>
                  <a:cubicBezTo>
                    <a:pt x="270933" y="952674"/>
                    <a:pt x="256661" y="987130"/>
                    <a:pt x="231256" y="1012535"/>
                  </a:cubicBezTo>
                  <a:cubicBezTo>
                    <a:pt x="205851" y="1037940"/>
                    <a:pt x="171395" y="1052213"/>
                    <a:pt x="135467" y="1052213"/>
                  </a:cubicBezTo>
                  <a:lnTo>
                    <a:pt x="135467" y="1052213"/>
                  </a:lnTo>
                  <a:cubicBezTo>
                    <a:pt x="99539" y="1052213"/>
                    <a:pt x="65082" y="1037940"/>
                    <a:pt x="39677" y="1012535"/>
                  </a:cubicBezTo>
                  <a:cubicBezTo>
                    <a:pt x="14272" y="987130"/>
                    <a:pt x="0" y="952674"/>
                    <a:pt x="0" y="916746"/>
                  </a:cubicBezTo>
                  <a:lnTo>
                    <a:pt x="0" y="135467"/>
                  </a:lnTo>
                  <a:cubicBezTo>
                    <a:pt x="0" y="99539"/>
                    <a:pt x="14272" y="65082"/>
                    <a:pt x="39677" y="39677"/>
                  </a:cubicBezTo>
                  <a:cubicBezTo>
                    <a:pt x="65082" y="14272"/>
                    <a:pt x="99539" y="0"/>
                    <a:pt x="13546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70933" cy="110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23950" y="164542"/>
            <a:ext cx="3460901" cy="1662190"/>
            <a:chOff x="0" y="0"/>
            <a:chExt cx="4614535" cy="221625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51285" cy="947883"/>
            </a:xfrm>
            <a:custGeom>
              <a:avLst/>
              <a:gdLst/>
              <a:ahLst/>
              <a:cxnLst/>
              <a:rect l="l" t="t" r="r" b="b"/>
              <a:pathLst>
                <a:path w="1751285" h="947883">
                  <a:moveTo>
                    <a:pt x="0" y="0"/>
                  </a:moveTo>
                  <a:lnTo>
                    <a:pt x="1751285" y="0"/>
                  </a:lnTo>
                  <a:lnTo>
                    <a:pt x="1751285" y="947883"/>
                  </a:lnTo>
                  <a:lnTo>
                    <a:pt x="0" y="947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806931" y="0"/>
              <a:ext cx="1751285" cy="947883"/>
            </a:xfrm>
            <a:custGeom>
              <a:avLst/>
              <a:gdLst/>
              <a:ahLst/>
              <a:cxnLst/>
              <a:rect l="l" t="t" r="r" b="b"/>
              <a:pathLst>
                <a:path w="1751285" h="947883">
                  <a:moveTo>
                    <a:pt x="0" y="0"/>
                  </a:moveTo>
                  <a:lnTo>
                    <a:pt x="1751285" y="0"/>
                  </a:lnTo>
                  <a:lnTo>
                    <a:pt x="1751285" y="947883"/>
                  </a:lnTo>
                  <a:lnTo>
                    <a:pt x="0" y="947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920110" y="473942"/>
              <a:ext cx="835374" cy="898252"/>
            </a:xfrm>
            <a:custGeom>
              <a:avLst/>
              <a:gdLst/>
              <a:ahLst/>
              <a:cxnLst/>
              <a:rect l="l" t="t" r="r" b="b"/>
              <a:pathLst>
                <a:path w="835374" h="898252">
                  <a:moveTo>
                    <a:pt x="0" y="0"/>
                  </a:moveTo>
                  <a:lnTo>
                    <a:pt x="835374" y="0"/>
                  </a:lnTo>
                  <a:lnTo>
                    <a:pt x="835374" y="898251"/>
                  </a:lnTo>
                  <a:lnTo>
                    <a:pt x="0" y="89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953126" y="1149090"/>
              <a:ext cx="1661409" cy="10671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9"/>
                </a:lnSpc>
              </a:pPr>
              <a:r>
                <a:rPr lang="en-US" sz="2059" b="1" spc="123">
                  <a:solidFill>
                    <a:srgbClr val="4B4B4B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CONGRÈS MAGHRÉBIN </a:t>
              </a:r>
            </a:p>
            <a:p>
              <a:pPr algn="ctr">
                <a:lnSpc>
                  <a:spcPts val="2059"/>
                </a:lnSpc>
              </a:pPr>
              <a:r>
                <a:rPr lang="en-US" sz="2059" b="1" spc="123">
                  <a:solidFill>
                    <a:srgbClr val="4B4B4B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DE PÉDIATRIE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173349" y="74099"/>
              <a:ext cx="1023464" cy="7330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99"/>
                </a:lnSpc>
              </a:pPr>
              <a:r>
                <a:rPr lang="en-US" sz="3285" b="1" spc="-180">
                  <a:solidFill>
                    <a:srgbClr val="FFFFFF"/>
                  </a:solidFill>
                  <a:latin typeface="Bricolage Grotesque Semi-Bold"/>
                  <a:ea typeface="Bricolage Grotesque Semi-Bold"/>
                  <a:cs typeface="Bricolage Grotesque Semi-Bold"/>
                  <a:sym typeface="Bricolage Grotesque Semi-Bold"/>
                </a:rPr>
                <a:t>42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983009" y="270751"/>
              <a:ext cx="126685" cy="8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0"/>
                </a:lnSpc>
              </a:pPr>
              <a:r>
                <a:rPr lang="en-US" sz="364">
                  <a:solidFill>
                    <a:srgbClr val="FEFEFE"/>
                  </a:solidFill>
                  <a:latin typeface="Open Sans"/>
                  <a:ea typeface="Open Sans"/>
                  <a:cs typeface="Open Sans"/>
                  <a:sym typeface="Open Sans"/>
                </a:rPr>
                <a:t>ème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5933" y="1149090"/>
              <a:ext cx="1695919" cy="10671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9"/>
                </a:lnSpc>
              </a:pPr>
              <a:r>
                <a:rPr lang="en-US" sz="2059" b="1" spc="123">
                  <a:solidFill>
                    <a:srgbClr val="4B4B4B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CONGRÈS </a:t>
              </a:r>
            </a:p>
            <a:p>
              <a:pPr algn="ctr">
                <a:lnSpc>
                  <a:spcPts val="2059"/>
                </a:lnSpc>
              </a:pPr>
              <a:r>
                <a:rPr lang="en-US" sz="2059" b="1" spc="123">
                  <a:solidFill>
                    <a:srgbClr val="4B4B4B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NATIONAL </a:t>
              </a:r>
            </a:p>
            <a:p>
              <a:pPr algn="ctr">
                <a:lnSpc>
                  <a:spcPts val="2059"/>
                </a:lnSpc>
              </a:pPr>
              <a:r>
                <a:rPr lang="en-US" sz="2059" b="1" spc="123">
                  <a:solidFill>
                    <a:srgbClr val="4B4B4B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DE PÉDIATRIE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58159" y="74099"/>
              <a:ext cx="1023464" cy="7330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99"/>
                </a:lnSpc>
              </a:pPr>
              <a:r>
                <a:rPr lang="en-US" sz="3285" b="1" spc="-180">
                  <a:solidFill>
                    <a:srgbClr val="FFFFFF"/>
                  </a:solidFill>
                  <a:latin typeface="Bricolage Grotesque Semi-Bold"/>
                  <a:ea typeface="Bricolage Grotesque Semi-Bold"/>
                  <a:cs typeface="Bricolage Grotesque Semi-Bold"/>
                  <a:sym typeface="Bricolage Grotesque Semi-Bold"/>
                </a:rPr>
                <a:t>36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69808" y="270751"/>
              <a:ext cx="126685" cy="83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0"/>
                </a:lnSpc>
              </a:pPr>
              <a:r>
                <a:rPr lang="en-US" sz="364">
                  <a:solidFill>
                    <a:srgbClr val="FEFEFE"/>
                  </a:solidFill>
                  <a:latin typeface="Open Sans"/>
                  <a:ea typeface="Open Sans"/>
                  <a:cs typeface="Open Sans"/>
                  <a:sym typeface="Open Sans"/>
                </a:rPr>
                <a:t>ème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6145159" y="0"/>
            <a:ext cx="2142841" cy="1911310"/>
            <a:chOff x="0" y="0"/>
            <a:chExt cx="2857121" cy="2548413"/>
          </a:xfrm>
        </p:grpSpPr>
        <p:sp>
          <p:nvSpPr>
            <p:cNvPr id="20" name="Freeform 20"/>
            <p:cNvSpPr/>
            <p:nvPr/>
          </p:nvSpPr>
          <p:spPr>
            <a:xfrm>
              <a:off x="331321" y="0"/>
              <a:ext cx="2341286" cy="1956715"/>
            </a:xfrm>
            <a:custGeom>
              <a:avLst/>
              <a:gdLst/>
              <a:ahLst/>
              <a:cxnLst/>
              <a:rect l="l" t="t" r="r" b="b"/>
              <a:pathLst>
                <a:path w="2341286" h="1956715">
                  <a:moveTo>
                    <a:pt x="0" y="0"/>
                  </a:moveTo>
                  <a:lnTo>
                    <a:pt x="2341286" y="0"/>
                  </a:lnTo>
                  <a:lnTo>
                    <a:pt x="2341286" y="1956715"/>
                  </a:lnTo>
                  <a:lnTo>
                    <a:pt x="0" y="1956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-2889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54093" y="2352102"/>
              <a:ext cx="2603028" cy="196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87"/>
                </a:lnSpc>
              </a:pPr>
              <a:r>
                <a:rPr lang="en-US" sz="919" spc="20">
                  <a:solidFill>
                    <a:srgbClr val="000000"/>
                  </a:solidFill>
                  <a:latin typeface="Anantason Condensed"/>
                  <a:ea typeface="Anantason Condensed"/>
                  <a:cs typeface="Anantason Condensed"/>
                  <a:sym typeface="Anantason Condensed"/>
                </a:rPr>
                <a:t>SOCIÉTÉ TUNISIENNE DE PÉDIATRIE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2021257"/>
              <a:ext cx="2603028" cy="2983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 rtl="1">
                <a:lnSpc>
                  <a:spcPts val="1685"/>
                </a:lnSpc>
              </a:pPr>
              <a:r>
                <a:rPr lang="ar-EG" sz="1204" spc="26">
                  <a:solidFill>
                    <a:srgbClr val="000000"/>
                  </a:solidFill>
                  <a:latin typeface="DIN Arabic"/>
                  <a:ea typeface="DIN Arabic"/>
                  <a:cs typeface="DIN Arabic"/>
                  <a:sym typeface="DIN Arabic"/>
                  <a:rtl/>
                </a:rPr>
                <a:t>الجمعية التونسية لطب الأطفال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278451" y="1306292"/>
            <a:ext cx="2866708" cy="520440"/>
            <a:chOff x="0" y="0"/>
            <a:chExt cx="3822277" cy="693919"/>
          </a:xfrm>
        </p:grpSpPr>
        <p:sp>
          <p:nvSpPr>
            <p:cNvPr id="24" name="Freeform 24"/>
            <p:cNvSpPr/>
            <p:nvPr/>
          </p:nvSpPr>
          <p:spPr>
            <a:xfrm>
              <a:off x="2055" y="0"/>
              <a:ext cx="3820222" cy="693919"/>
            </a:xfrm>
            <a:custGeom>
              <a:avLst/>
              <a:gdLst/>
              <a:ahLst/>
              <a:cxnLst/>
              <a:rect l="l" t="t" r="r" b="b"/>
              <a:pathLst>
                <a:path w="3820222" h="693919">
                  <a:moveTo>
                    <a:pt x="0" y="0"/>
                  </a:moveTo>
                  <a:lnTo>
                    <a:pt x="3820222" y="0"/>
                  </a:lnTo>
                  <a:lnTo>
                    <a:pt x="3820222" y="693919"/>
                  </a:lnTo>
                  <a:lnTo>
                    <a:pt x="0" y="693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t="-8055" b="-8055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33837"/>
              <a:ext cx="1823266" cy="397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45"/>
                </a:lnSpc>
              </a:pPr>
              <a:r>
                <a:rPr lang="en-US" sz="1817" b="1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Poster ID :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Personnalisé</PresentationFormat>
  <Paragraphs>12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Bricolage Grotesque Semi-Bold</vt:lpstr>
      <vt:lpstr>Bebas Neue Bold</vt:lpstr>
      <vt:lpstr>Open Sans</vt:lpstr>
      <vt:lpstr>Anantason Condensed</vt:lpstr>
      <vt:lpstr>Open Sans Bold</vt:lpstr>
      <vt:lpstr>DIN Arabic</vt:lpstr>
      <vt:lpstr>Arial</vt:lpstr>
      <vt:lpstr>Calibri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STP26</dc:title>
  <dc:creator>LENOVO</dc:creator>
  <cp:lastModifiedBy>LENOVO</cp:lastModifiedBy>
  <cp:revision>2</cp:revision>
  <dcterms:created xsi:type="dcterms:W3CDTF">2006-08-16T00:00:00Z</dcterms:created>
  <dcterms:modified xsi:type="dcterms:W3CDTF">2026-02-17T09:26:54Z</dcterms:modified>
  <dc:identifier>DAG90gRnu3U</dc:identifier>
</cp:coreProperties>
</file>